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5" r:id="rId17"/>
    <p:sldId id="302" r:id="rId18"/>
    <p:sldId id="300" r:id="rId19"/>
    <p:sldId id="286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26836" y="5195108"/>
            <a:ext cx="11529567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전투 외적인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전투 시뮬레이터 시리즈와 달리 </a:t>
            </a:r>
            <a:r>
              <a:rPr lang="ko-KR" altLang="en-US" sz="1800" b="1" dirty="0">
                <a:latin typeface="+mn-ea"/>
              </a:rPr>
              <a:t>직접 캐릭터를 조종하며 </a:t>
            </a:r>
            <a:r>
              <a:rPr lang="ko-KR" altLang="en-US" sz="1800" dirty="0">
                <a:latin typeface="+mn-ea"/>
              </a:rPr>
              <a:t>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271545" y="574589"/>
            <a:ext cx="32455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타 게임과의 차이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+mn-ea"/>
              </a:rPr>
              <a:t>★ 부족한 </a:t>
            </a:r>
            <a:r>
              <a:rPr lang="en-US" altLang="ko-KR" sz="2200" dirty="0">
                <a:latin typeface="+mn-ea"/>
              </a:rPr>
              <a:t>DirectX12</a:t>
            </a:r>
            <a:r>
              <a:rPr lang="ko-KR" altLang="en-US" sz="2200" dirty="0">
                <a:latin typeface="+mn-ea"/>
              </a:rPr>
              <a:t> 지식은</a:t>
            </a:r>
            <a:r>
              <a:rPr lang="en-US" altLang="ko-KR" sz="2200" dirty="0">
                <a:latin typeface="+mn-ea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책과 </a:t>
            </a:r>
            <a:r>
              <a:rPr lang="en-US" altLang="ko-KR" sz="1800" b="1" dirty="0"/>
              <a:t>e-class</a:t>
            </a:r>
            <a:r>
              <a:rPr lang="ko-KR" altLang="en-US" sz="1800" b="1" dirty="0"/>
              <a:t>에 올라와 있는 공개강의를 통해 자습</a:t>
            </a:r>
            <a:r>
              <a:rPr lang="ko-KR" altLang="en-US" sz="1800" dirty="0"/>
              <a:t>을 하며 </a:t>
            </a:r>
            <a:r>
              <a:rPr lang="en-US" altLang="ko-KR" sz="1800" dirty="0"/>
              <a:t>1</a:t>
            </a:r>
            <a:r>
              <a:rPr lang="ko-KR" altLang="en-US" sz="1800" dirty="0"/>
              <a:t>주일에 한번씩 모여서 복습 예정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11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[3D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1] </a:t>
            </a:r>
            <a:r>
              <a:rPr lang="ko-KR" altLang="en-US" sz="1800" b="1" dirty="0"/>
              <a:t>부분 완료 </a:t>
            </a:r>
            <a:r>
              <a:rPr lang="ko-KR" altLang="en-US" sz="1800" dirty="0"/>
              <a:t>목표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Direct3D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기초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그래픽스 파이프라인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카메라 처리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.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조명 처리 등등</a:t>
            </a:r>
            <a:endParaRPr lang="en-US" altLang="ko-KR" sz="1100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4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14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[3D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2]</a:t>
            </a:r>
            <a:r>
              <a:rPr lang="ko-KR" altLang="en-US" sz="1800" b="1" dirty="0"/>
              <a:t> 부분 완료</a:t>
            </a:r>
            <a:r>
              <a:rPr lang="ko-KR" altLang="en-US" sz="1800" dirty="0"/>
              <a:t> 목표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텍스처링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그림자 처리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3D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캐릭터 애니메이션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충돌 처리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,DirectX </a:t>
            </a:r>
            <a:r>
              <a:rPr lang="ko-KR" altLang="en-US" sz="1100" b="0" i="0" dirty="0" err="1">
                <a:solidFill>
                  <a:srgbClr val="DBDEE1"/>
                </a:solidFill>
                <a:effectLst/>
                <a:latin typeface="gg sans"/>
              </a:rPr>
              <a:t>쉐이더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 언어 및 </a:t>
            </a:r>
            <a:r>
              <a:rPr lang="ko-KR" altLang="en-US" sz="1100" b="0" i="0" dirty="0" err="1">
                <a:solidFill>
                  <a:srgbClr val="DBDEE1"/>
                </a:solidFill>
                <a:effectLst/>
                <a:latin typeface="gg sans"/>
              </a:rPr>
              <a:t>쉐이더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 프로그래밍 기법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3D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효과 처리 등등</a:t>
            </a:r>
            <a:endParaRPr lang="en-US" altLang="ko-KR" sz="11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추후 다음 학기에 </a:t>
            </a:r>
            <a:r>
              <a:rPr lang="en-US" altLang="ko-KR" sz="1800" dirty="0"/>
              <a:t>[3D </a:t>
            </a:r>
            <a:r>
              <a:rPr lang="ko-KR" altLang="en-US" sz="1800" dirty="0"/>
              <a:t>게임 프로그래밍</a:t>
            </a:r>
            <a:r>
              <a:rPr lang="en-US" altLang="ko-KR" sz="1800" dirty="0"/>
              <a:t>1] </a:t>
            </a:r>
            <a:r>
              <a:rPr lang="ko-KR" altLang="en-US" sz="1800" dirty="0"/>
              <a:t>수업 수강 예정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337" y="4646058"/>
            <a:ext cx="1443335" cy="18428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764" y="4658327"/>
            <a:ext cx="2516663" cy="17952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832F9F-BCE6-3CCC-5A7E-B2E68FFFE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757" y="3349111"/>
            <a:ext cx="2842478" cy="31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99E36AC-A31D-C080-FC0E-1613281D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95" y="2049659"/>
            <a:ext cx="7739449" cy="4126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D2D3C-863A-120E-F5B5-65068F3EE8E9}"/>
              </a:ext>
            </a:extLst>
          </p:cNvPr>
          <p:cNvSpPr txBox="1"/>
          <p:nvPr/>
        </p:nvSpPr>
        <p:spPr>
          <a:xfrm>
            <a:off x="1924747" y="624730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1804</TotalTime>
  <Words>1284</Words>
  <Application>Microsoft Office PowerPoint</Application>
  <PresentationFormat>와이드스크린</PresentationFormat>
  <Paragraphs>256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79</cp:revision>
  <dcterms:created xsi:type="dcterms:W3CDTF">2023-11-04T19:16:26Z</dcterms:created>
  <dcterms:modified xsi:type="dcterms:W3CDTF">2024-01-08T13:02:42Z</dcterms:modified>
</cp:coreProperties>
</file>